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71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34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4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4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9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B988-1BEA-468A-ACC1-48671C535AA5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92237"/>
            <a:ext cx="9144000" cy="11491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Исследовательский проект </a:t>
            </a:r>
            <a:b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«Молоко и молочные продукты»</a:t>
            </a:r>
            <a:endParaRPr lang="ru-RU" sz="4000" b="1" dirty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65120"/>
            <a:ext cx="9144000" cy="239268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Младшая группа №1 </a:t>
            </a:r>
          </a:p>
          <a:p>
            <a:r>
              <a:rPr lang="ru-RU" dirty="0" smtClean="0">
                <a:latin typeface="Georgia" pitchFamily="18" charset="0"/>
              </a:rPr>
              <a:t>(4-5 лет)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5" y="2638926"/>
            <a:ext cx="2651473" cy="371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0486" y="3970215"/>
            <a:ext cx="579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Воспитатель</a:t>
            </a:r>
          </a:p>
          <a:p>
            <a:r>
              <a:rPr lang="ru-RU" dirty="0" smtClean="0">
                <a:latin typeface="Georgia" pitchFamily="18" charset="0"/>
              </a:rPr>
              <a:t>Крупкина Елена </a:t>
            </a:r>
            <a:r>
              <a:rPr lang="ru-RU" dirty="0" smtClean="0">
                <a:latin typeface="Georgia" pitchFamily="18" charset="0"/>
              </a:rPr>
              <a:t>Владимировна</a:t>
            </a:r>
          </a:p>
          <a:p>
            <a:r>
              <a:rPr lang="ru-RU" dirty="0" smtClean="0">
                <a:latin typeface="Georgia" pitchFamily="18" charset="0"/>
              </a:rPr>
              <a:t>Учитель-дефектолог</a:t>
            </a:r>
          </a:p>
          <a:p>
            <a:r>
              <a:rPr lang="ru-RU" dirty="0" smtClean="0">
                <a:latin typeface="Georgia" pitchFamily="18" charset="0"/>
              </a:rPr>
              <a:t>Удалова Раиса Михайловна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169" y="422030"/>
            <a:ext cx="655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КГОБУ «Владивостокская специальная (коррекционная) начальная школа-сад </a:t>
            </a:r>
            <a:r>
              <a:rPr lang="ru-RU" b="1" dirty="0" err="1" smtClean="0">
                <a:latin typeface="Times New Roman"/>
                <a:cs typeface="Times New Roman"/>
              </a:rPr>
              <a:t>ⅠⅠ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Georgia" pitchFamily="18" charset="0"/>
              </a:rPr>
              <a:t>вида»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592908"/>
            <a:ext cx="7071360" cy="5920289"/>
          </a:xfrm>
        </p:spPr>
        <p:txBody>
          <a:bodyPr/>
          <a:lstStyle/>
          <a:p>
            <a:pPr marL="0" indent="0" algn="ctr" eaLnBrk="0" hangingPunct="0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№2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получается молочный коктейль и йогурт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стакан налить молоко и положить свежие ягоды или варенье. В другой стакан налить кефир и положить варенье,  сухофрукты и фрукты. Взбить все миксером.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в молоко добавить ягоды и варенье, то получиться молочный коктейль. Если в кефир добавить варенье или фрукты, то получится питьевой йогурт.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8080" y="2057400"/>
            <a:ext cx="4450080" cy="4455797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36611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23" y="1524000"/>
            <a:ext cx="2225233" cy="244720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8" y="4146231"/>
            <a:ext cx="2255837" cy="243204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67" y="4146231"/>
            <a:ext cx="22066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4163694"/>
            <a:ext cx="21828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27" y="1524000"/>
            <a:ext cx="2263140" cy="244720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0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920" y="1229856"/>
            <a:ext cx="7326120" cy="870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№3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 молоком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040" y="2163430"/>
            <a:ext cx="6708006" cy="45066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кисточки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молоком рисунок.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подсохший рисунок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прогладить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утюгом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Если прогреть бумагу, на которой нарисовано или написано молоком, то через некоторое время появится рисунок. Так, ребята узнали еще об одном «волшебном» свойстве молока.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/>
          <a:stretch/>
        </p:blipFill>
        <p:spPr>
          <a:xfrm>
            <a:off x="445770" y="1310640"/>
            <a:ext cx="4248150" cy="52527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674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739582"/>
            <a:ext cx="3619500" cy="4351338"/>
          </a:xfrm>
          <a:ln w="381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22120"/>
            <a:ext cx="3619500" cy="4368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66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268" y="674614"/>
            <a:ext cx="8018584" cy="135113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№4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 на молоке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6415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</a:t>
            </a:r>
            <a:r>
              <a:rPr 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(не менее 6% жирности), разведенная гуашь, средство для мытья посуды, зубочистки, емкость для молока. </a:t>
            </a:r>
          </a:p>
          <a:p>
            <a:pPr indent="0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Наливаем молоко в тарелку, в произвольном порядке капаем разноцветную гуашь на поверхность молока. Зубочистку окунаем в средство для мытья посуды и кончиком касаемся красителя и наблюдаем, как капли красок превращаются в фантастическую пляску цветов.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1132523"/>
            <a:ext cx="3550920" cy="2753677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/>
          <a:stretch/>
        </p:blipFill>
        <p:spPr bwMode="auto">
          <a:xfrm>
            <a:off x="532605" y="2117725"/>
            <a:ext cx="2865437" cy="322516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02" y="2117724"/>
            <a:ext cx="2846387" cy="3225165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4312920"/>
            <a:ext cx="3566159" cy="23558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723" y="1111348"/>
            <a:ext cx="5253111" cy="7455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145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новое о свойствах молока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собственном опыте научились производить некоторые молочные продукты и рисовать молоком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молочные продукты стали постоянными составляющими в меню детей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главное: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пьют молоко и оно им нравится!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922498"/>
            <a:ext cx="76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3735" y="5569859"/>
            <a:ext cx="804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подтвердилась!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554481"/>
            <a:ext cx="10515600" cy="391668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95" y="381168"/>
            <a:ext cx="10515600" cy="404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2505" y="1507958"/>
            <a:ext cx="6577263" cy="5350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незаменимым продуктом детского питания является молоко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обладает высокой питательной ценностью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богатых витаминов,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формирования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и зубов. К сожалению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пьют молоко и едят блюда,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приготовленные из молока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И поэтому мы, взрослые, должны помочь детям раскрыть ценные качества молока, его значимость для растущего организма.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7307"/>
          <a:stretch/>
        </p:blipFill>
        <p:spPr>
          <a:xfrm>
            <a:off x="9281160" y="1569720"/>
            <a:ext cx="2708910" cy="2847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60" y="3992880"/>
            <a:ext cx="3373120" cy="2529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123406"/>
            <a:ext cx="7193281" cy="519901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b="4354"/>
          <a:stretch/>
        </p:blipFill>
        <p:spPr>
          <a:xfrm flipH="1">
            <a:off x="7450905" y="2484120"/>
            <a:ext cx="4633268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молоке, как о ценном и полезном продукте для роста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детского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молоке и молочных продуктах как обязательном компоненте ежедневного рациона;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об ассортименте  молочных продуктов и их свойствах.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выбирать молочные продукты;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использовать имеющиеся знания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8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8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2159"/>
            <a:ext cx="10515600" cy="41348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дети узнают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молока и молочных продуктов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опыт,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появится желание употреблять его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пищу, так как они поймут, что для  нормального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развития деткам просто необходимо кушать творог и пить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0" y="3931920"/>
            <a:ext cx="3149600" cy="2362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931920"/>
            <a:ext cx="3149600" cy="2362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40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90" y="1844040"/>
            <a:ext cx="7879880" cy="4861559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20000"/>
              </a:spcBef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среды, 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информационных ресурсов, энциклопедической и художественной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проблемно – игровых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(наблюдение, поисковая работа, экспериментирование)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(вызвать желание употреблять в пищу молоко и молочные продукты)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118360"/>
            <a:ext cx="3097530" cy="413004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231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418" y="1673224"/>
            <a:ext cx="8631702" cy="4697095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информационных ресурсов, энциклопедической и художественной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 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Толстой «О лягушке, которая попала в молоко», сказок  «Гуси-лебеди», «Трое из Простоквашино»,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Бородицкая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«Убежало молоко»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Организация выставки из упаковок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молочной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продукции 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молочных продуктов»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/>
          <a:stretch/>
        </p:blipFill>
        <p:spPr>
          <a:xfrm>
            <a:off x="9364534" y="1493520"/>
            <a:ext cx="2690306" cy="3246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6670864" y="3550920"/>
            <a:ext cx="2693670" cy="3139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036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756251"/>
            <a:ext cx="702564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«Молочные продукты. Как они получаются?» (просмотр презентации)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магазин молочных продуктов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молоком (проведение опытов)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70" y="1838960"/>
            <a:ext cx="3409950" cy="4546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3863340"/>
            <a:ext cx="3596640" cy="26974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339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35" y="711467"/>
            <a:ext cx="6372225" cy="5968416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Превращение </a:t>
            </a: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молока в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кефир</a:t>
            </a: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Налить в два стакана молока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Один стакан поставили в холод, другой в тепло.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 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холоде молоко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изменяется. </a:t>
            </a: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тепле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прокисает и превращается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кефир. </a:t>
            </a:r>
          </a:p>
          <a:p>
            <a:pPr marL="0" indent="0" algn="just" eaLnBrk="0" hangingPunc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70" y="1211580"/>
            <a:ext cx="3150870" cy="35204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238500"/>
            <a:ext cx="2895600" cy="3429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222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497</Words>
  <Application>Microsoft Office PowerPoint</Application>
  <PresentationFormat>Произвольный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Исследовательский проект  «Молоко и молочные продукты»</vt:lpstr>
      <vt:lpstr>      АКТУАЛЬНОСТЬ ПРОЕКТА </vt:lpstr>
      <vt:lpstr>Презентация PowerPoint</vt:lpstr>
      <vt:lpstr>     Цель: расширить представления детей о молоке, как о ценном и полезном продукте для роста и здоровья детского организма.  </vt:lpstr>
      <vt:lpstr>  Гипотеза исследования</vt:lpstr>
      <vt:lpstr> Этапы реализации проекта:</vt:lpstr>
      <vt:lpstr> Подготовительный этап:</vt:lpstr>
      <vt:lpstr> Практический этап</vt:lpstr>
      <vt:lpstr>Презентация PowerPoint</vt:lpstr>
      <vt:lpstr>Презентация PowerPoint</vt:lpstr>
      <vt:lpstr>Презентация PowerPoint</vt:lpstr>
      <vt:lpstr> Опыт №3 Рисунок молоком </vt:lpstr>
      <vt:lpstr>Презентация PowerPoint</vt:lpstr>
      <vt:lpstr>Опыт №4 Рисунок на молоке </vt:lpstr>
      <vt:lpstr>Презентация PowerPoint</vt:lpstr>
      <vt:lpstr>Результаты проекта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«Молоко и молочные продукты»</dc:title>
  <dc:creator>User</dc:creator>
  <cp:lastModifiedBy>Учитель</cp:lastModifiedBy>
  <cp:revision>64</cp:revision>
  <dcterms:created xsi:type="dcterms:W3CDTF">2014-03-01T18:48:38Z</dcterms:created>
  <dcterms:modified xsi:type="dcterms:W3CDTF">2020-09-23T05:41:19Z</dcterms:modified>
</cp:coreProperties>
</file>